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EXTRABOLD" panose="020B0604020202020204" charset="0"/>
      <p:bold r:id="rId59"/>
      <p:italic r:id="rId60"/>
      <p:boldItalic r:id="rId61"/>
    </p:embeddedFont>
    <p:embeddedFont>
      <p:font typeface="JetBrainsMonoNL NF" panose="02000009000000000000" pitchFamily="50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PROXIMA NOVA SEMIBOLD" panose="020B0604020202020204" charset="0"/>
      <p:regular r:id="rId67"/>
      <p:bold r:id="rId68"/>
      <p:italic r:id="rId69"/>
      <p:boldItalic r:id="rId70"/>
    </p:embeddedFont>
    <p:embeddedFont>
      <p:font typeface="Futura PT Book" panose="020B0604020202020204" charset="-5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Proxima Nova Rg" panose="02000506030000020004" charset="0"/>
      <p:regular r:id="rId76"/>
      <p:bold r:id="rId77"/>
      <p:italic r:id="rId78"/>
      <p:boldItalic r:id="rId79"/>
    </p:embeddedFont>
    <p:embeddedFont>
      <p:font typeface="Futura PT Light" panose="020B0604020202020204" charset="-52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195156" y="2414734"/>
            <a:ext cx="1572701" cy="6423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5055326" y="1652259"/>
            <a:ext cx="1712532" cy="440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>
            <a:off x="5380562" y="3355667"/>
            <a:ext cx="1387296" cy="324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5380562" y="4124196"/>
            <a:ext cx="1387296" cy="328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5053031" y="4696170"/>
            <a:ext cx="1714826" cy="9507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0FA9FD7-0698-4EB2-97C8-7CBFD4FFCD00}"/>
              </a:ext>
            </a:extLst>
          </p:cNvPr>
          <p:cNvSpPr/>
          <p:nvPr/>
        </p:nvSpPr>
        <p:spPr>
          <a:xfrm>
            <a:off x="154345" y="19414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CF222E"/>
                </a:solidFill>
                <a:latin typeface="Consolas" panose="020B0609020204030204" pitchFamily="49" charset="0"/>
              </a:rPr>
              <a:t>shift_reg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depth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w_led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 err="1">
                <a:solidFill>
                  <a:srgbClr val="953800"/>
                </a:solidFill>
                <a:latin typeface="Consolas" panose="020B0609020204030204" pitchFamily="49" charset="0"/>
              </a:rPr>
              <a:t>i_shift_reg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  enable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key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par_out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led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2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786846" y="3428819"/>
            <a:ext cx="1068695" cy="276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6092425-B414-4772-BB3E-4FF2E1B89A75}"/>
              </a:ext>
            </a:extLst>
          </p:cNvPr>
          <p:cNvSpPr/>
          <p:nvPr/>
        </p:nvSpPr>
        <p:spPr>
          <a:xfrm>
            <a:off x="466725" y="1278739"/>
            <a:ext cx="6096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snail_moore_fsm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i_moore_fsm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snail_mealy_fsm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i_mealy_fsm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8'b0000_0000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8'b1100_0110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Moore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8'b0011_1010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Mealy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8'b1111_1110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digit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w_digit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' (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774703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167118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19E7FAC-1DEB-4EA2-9BEE-84DF4818A9F5}"/>
              </a:ext>
            </a:extLst>
          </p:cNvPr>
          <p:cNvSpPr/>
          <p:nvPr/>
        </p:nvSpPr>
        <p:spPr>
          <a:xfrm>
            <a:off x="504901" y="16388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1'd1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state,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State register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9281</TotalTime>
  <Words>2086</Words>
  <Application>Microsoft Office PowerPoint</Application>
  <PresentationFormat>Произвольный</PresentationFormat>
  <Paragraphs>661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EXTRABOLD</vt:lpstr>
      <vt:lpstr>JetBrainsMonoNL NF</vt:lpstr>
      <vt:lpstr>Wingdings</vt:lpstr>
      <vt:lpstr>Consolas</vt:lpstr>
      <vt:lpstr>Google Sans</vt:lpstr>
      <vt:lpstr>PROXIMA NOVA SEMIBOLD</vt:lpstr>
      <vt:lpstr>Futura PT Book</vt:lpstr>
      <vt:lpstr>Calibri</vt:lpstr>
      <vt:lpstr>Proxima Nova Rg</vt:lpstr>
      <vt:lpstr>Futura PT Light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180</cp:revision>
  <dcterms:created xsi:type="dcterms:W3CDTF">2022-09-02T11:18:13Z</dcterms:created>
  <dcterms:modified xsi:type="dcterms:W3CDTF">2024-10-24T09:54:24Z</dcterms:modified>
</cp:coreProperties>
</file>